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FB8A-57B1-40D0-8224-5F4D212B3225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34E68-7615-4AA5-BDC7-A74AF6CDDA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895600"/>
            <a:ext cx="2819400" cy="2667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Comic Sans MS" pitchFamily="66" charset="0"/>
              </a:rPr>
              <a:t>1</a:t>
            </a:r>
          </a:p>
          <a:p>
            <a:pPr algn="ctr"/>
            <a:r>
              <a:rPr lang="en-US" sz="3200" b="1" dirty="0" err="1" smtClean="0">
                <a:solidFill>
                  <a:schemeClr val="tx1"/>
                </a:solidFill>
                <a:latin typeface="Comic Sans MS" pitchFamily="66" charset="0"/>
              </a:rPr>
              <a:t>Pencadang</a:t>
            </a:r>
            <a:r>
              <a:rPr lang="en-US" sz="3200" b="1" dirty="0" smtClean="0">
                <a:solidFill>
                  <a:schemeClr val="tx1"/>
                </a:solidFill>
                <a:latin typeface="Comic Sans MS" pitchFamily="66" charset="0"/>
              </a:rPr>
              <a:t> 1</a:t>
            </a:r>
            <a:endParaRPr lang="en-US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76800" y="2895600"/>
            <a:ext cx="2819400" cy="2667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Comic Sans MS" pitchFamily="66" charset="0"/>
              </a:rPr>
              <a:t>2</a:t>
            </a:r>
          </a:p>
          <a:p>
            <a:pPr algn="ctr"/>
            <a:r>
              <a:rPr lang="en-US" sz="2800" b="1" dirty="0" err="1" smtClean="0">
                <a:solidFill>
                  <a:schemeClr val="tx1"/>
                </a:solidFill>
                <a:latin typeface="Comic Sans MS" pitchFamily="66" charset="0"/>
              </a:rPr>
              <a:t>Penyanggah</a:t>
            </a: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 2</a:t>
            </a:r>
          </a:p>
          <a:p>
            <a:pPr algn="ctr"/>
            <a:endParaRPr lang="en-US" sz="6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(+ </a:t>
            </a:r>
            <a:r>
              <a:rPr lang="en-US" sz="2800" b="1" dirty="0" err="1" smtClean="0">
                <a:solidFill>
                  <a:schemeClr val="tx1"/>
                </a:solidFill>
                <a:latin typeface="Comic Sans MS" pitchFamily="66" charset="0"/>
              </a:rPr>
              <a:t>penggulung</a:t>
            </a: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)</a:t>
            </a:r>
            <a:endParaRPr lang="en-US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err="1" smtClean="0">
                <a:latin typeface="Times New Roman" pitchFamily="18" charset="0"/>
                <a:cs typeface="Times New Roman" pitchFamily="18" charset="0"/>
              </a:rPr>
              <a:t>Contoh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u="sng" dirty="0" err="1" smtClean="0">
                <a:latin typeface="Times New Roman" pitchFamily="18" charset="0"/>
                <a:cs typeface="Times New Roman" pitchFamily="18" charset="0"/>
              </a:rPr>
              <a:t>Helaian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u="sng" dirty="0" err="1" smtClean="0">
                <a:latin typeface="Times New Roman" pitchFamily="18" charset="0"/>
                <a:cs typeface="Times New Roman" pitchFamily="18" charset="0"/>
              </a:rPr>
              <a:t>Undi</a:t>
            </a:r>
            <a:endParaRPr lang="en-US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438400" y="3581400"/>
            <a:ext cx="457200" cy="685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19800" y="3352800"/>
            <a:ext cx="457200" cy="685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8" idx="0"/>
          </p:cNvCxnSpPr>
          <p:nvPr/>
        </p:nvCxnSpPr>
        <p:spPr>
          <a:xfrm flipV="1">
            <a:off x="2667000" y="2209800"/>
            <a:ext cx="1600200" cy="1371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0"/>
          </p:cNvCxnSpPr>
          <p:nvPr/>
        </p:nvCxnSpPr>
        <p:spPr>
          <a:xfrm flipH="1" flipV="1">
            <a:off x="4267200" y="2209800"/>
            <a:ext cx="1981200" cy="1143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14400" y="933271"/>
            <a:ext cx="74676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Kumpulan 1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membincangkan</a:t>
            </a:r>
            <a:r>
              <a:rPr lang="en-US" dirty="0" smtClean="0"/>
              <a:t> </a:t>
            </a:r>
            <a:r>
              <a:rPr lang="en-US" dirty="0" err="1" smtClean="0"/>
              <a:t>mauduk</a:t>
            </a:r>
            <a:r>
              <a:rPr lang="en-US" dirty="0" smtClean="0"/>
              <a:t> </a:t>
            </a:r>
            <a:r>
              <a:rPr lang="ms-MY" u="sng" dirty="0"/>
              <a:t>H</a:t>
            </a:r>
            <a:r>
              <a:rPr lang="ms-MY" u="sng" dirty="0" smtClean="0"/>
              <a:t>ubungan </a:t>
            </a:r>
            <a:r>
              <a:rPr lang="ms-MY" u="sng" dirty="0"/>
              <a:t>antara Cikgu Balqis dengan Mulyati tidak boleh akrab di luar </a:t>
            </a:r>
            <a:r>
              <a:rPr lang="ms-MY" u="sng" dirty="0" smtClean="0"/>
              <a:t>sekolah</a:t>
            </a:r>
          </a:p>
          <a:p>
            <a:pPr algn="just"/>
            <a:endParaRPr lang="ms-MY" sz="1200" u="sng" dirty="0" smtClean="0"/>
          </a:p>
          <a:p>
            <a:pPr algn="just"/>
            <a:r>
              <a:rPr lang="en-US" b="1" dirty="0" smtClean="0"/>
              <a:t>Kumpulan 2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membincangkan</a:t>
            </a:r>
            <a:r>
              <a:rPr lang="en-US" dirty="0" smtClean="0"/>
              <a:t> </a:t>
            </a:r>
            <a:r>
              <a:rPr lang="en-US" dirty="0" err="1" smtClean="0"/>
              <a:t>mauduk</a:t>
            </a:r>
            <a:r>
              <a:rPr lang="en-US" dirty="0" smtClean="0"/>
              <a:t> </a:t>
            </a:r>
            <a:r>
              <a:rPr lang="en-US" u="sng" dirty="0" err="1"/>
              <a:t>K</a:t>
            </a:r>
            <a:r>
              <a:rPr lang="en-US" u="sng" dirty="0" err="1" smtClean="0"/>
              <a:t>ekurangan</a:t>
            </a:r>
            <a:r>
              <a:rPr lang="en-US" u="sng" dirty="0" smtClean="0"/>
              <a:t> </a:t>
            </a:r>
            <a:r>
              <a:rPr lang="en-US" u="sng" dirty="0" err="1" smtClean="0"/>
              <a:t>fizikal</a:t>
            </a:r>
            <a:r>
              <a:rPr lang="en-US" u="sng" dirty="0" smtClean="0"/>
              <a:t> </a:t>
            </a:r>
            <a:r>
              <a:rPr lang="en-US" u="sng" dirty="0" err="1" smtClean="0"/>
              <a:t>merupakan</a:t>
            </a:r>
            <a:r>
              <a:rPr lang="en-US" u="sng" dirty="0" smtClean="0"/>
              <a:t> </a:t>
            </a:r>
            <a:r>
              <a:rPr lang="en-US" u="sng" dirty="0" err="1" smtClean="0"/>
              <a:t>satu</a:t>
            </a:r>
            <a:r>
              <a:rPr lang="en-US" u="sng" dirty="0" smtClean="0"/>
              <a:t> </a:t>
            </a:r>
            <a:r>
              <a:rPr lang="en-US" u="sng" dirty="0" err="1" smtClean="0"/>
              <a:t>hambatan</a:t>
            </a:r>
            <a:endParaRPr lang="en-US" b="1" dirty="0"/>
          </a:p>
        </p:txBody>
      </p:sp>
      <p:sp>
        <p:nvSpPr>
          <p:cNvPr id="17" name="Oval 16"/>
          <p:cNvSpPr/>
          <p:nvPr/>
        </p:nvSpPr>
        <p:spPr>
          <a:xfrm>
            <a:off x="1371600" y="4267200"/>
            <a:ext cx="26670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953000" y="3962400"/>
            <a:ext cx="2667000" cy="1219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7" idx="4"/>
          </p:cNvCxnSpPr>
          <p:nvPr/>
        </p:nvCxnSpPr>
        <p:spPr>
          <a:xfrm>
            <a:off x="2705100" y="4800600"/>
            <a:ext cx="1790700" cy="1371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8" idx="4"/>
          </p:cNvCxnSpPr>
          <p:nvPr/>
        </p:nvCxnSpPr>
        <p:spPr>
          <a:xfrm flipH="1">
            <a:off x="4419600" y="5181600"/>
            <a:ext cx="1866900" cy="990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24200" y="6107668"/>
            <a:ext cx="2744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Peranan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perbahasan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Contoh Helaian Undi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Contoh Helaian Undi</dc:title>
  <dc:creator>Acer</dc:creator>
  <cp:lastModifiedBy>Acer</cp:lastModifiedBy>
  <cp:revision>1</cp:revision>
  <dcterms:created xsi:type="dcterms:W3CDTF">2012-02-09T01:02:37Z</dcterms:created>
  <dcterms:modified xsi:type="dcterms:W3CDTF">2012-02-09T01:15:53Z</dcterms:modified>
</cp:coreProperties>
</file>